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6" r:id="rId23"/>
    <p:sldId id="283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3F26E-639B-481C-852A-3C66C9AEC405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C2D3C-31BA-4FA0-9C6A-EB1FD3A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C2D3C-31BA-4FA0-9C6A-EB1FD3A16A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16/10/60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1335" y="188640"/>
            <a:ext cx="9144000" cy="1077218"/>
          </a:xfrm>
          <a:prstGeom prst="rect">
            <a:avLst/>
          </a:prstGeom>
          <a:solidFill>
            <a:srgbClr val="0000CC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โครงการ</a:t>
            </a:r>
            <a:r>
              <a:rPr lang="th-TH" sz="3200" b="1" dirty="0">
                <a:solidFill>
                  <a:srgbClr val="FFFF00"/>
                </a:solidFill>
              </a:rPr>
              <a:t>สานพลังสร้างมาตรการองค์กรเพื่อความปลอดภัยทางถนน </a:t>
            </a:r>
            <a:endParaRPr lang="th-TH" sz="3200" b="1" dirty="0" smtClean="0">
              <a:solidFill>
                <a:srgbClr val="FFFF00"/>
              </a:solidFill>
            </a:endParaRPr>
          </a:p>
          <a:p>
            <a:pPr algn="ctr"/>
            <a:r>
              <a:rPr lang="th-TH" sz="3200" b="1" dirty="0" smtClean="0">
                <a:solidFill>
                  <a:srgbClr val="FFFF00"/>
                </a:solidFill>
              </a:rPr>
              <a:t>จังหวัดกาฬสินธุ์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2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โรงเรียนร่องคำ 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อ.ร่องคำ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099" name="Picture 3" descr="D:\พี่เลี้ยง สอจร\กิจกรรม โครงการ ปี 60\มาตรการองค์กร\10 องค์กร\7รร ร่องคำ\290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48" y="239783"/>
            <a:ext cx="5283610" cy="29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พี่เลี้ยง สอจร\กิจกรรม โครงการ ปี 60\มาตรการองค์กร\10 องค์กร\7รร ร่องคำ\290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9" y="3447381"/>
            <a:ext cx="5597759" cy="3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บริษัท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สุพัฒน์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มอเตอร์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122" name="Picture 2" descr="D:\พี่เลี้ยง สอจร\กิจกรรม โครงการ ปี 60\มาตรการองค์กร\10 องค์กร\8 สุพัฒนมอเตอร์\25สค มอบเอกสาร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38" y="116632"/>
            <a:ext cx="5400600" cy="30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พี่เลี้ยง สอจร\กิจกรรม โครงการ ปี 60\มาตรการองค์กร\10 องค์กร\8 สุพัฒนมอเตอร์\25สค มอบเอกสาร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345" y="3284984"/>
            <a:ext cx="6036593" cy="33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ไปสำรวจพฤติกรรมการขับขี่ ของบุคลากรในองค์กร เพื่อเป็นข้อมูลเบื้องต้นก่อนดำเนินโครงการ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บริษัทฮอนด้าคาร์สกาฬสินธุ์</a:t>
            </a:r>
            <a:endParaRPr lang="th-TH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146" name="Picture 2" descr="D:\พี่เลี้ยง สอจร\กิจกรรม โครงการ ปี 60\มาตรการองค์กร\10 องค์กร\2 บ ฮอนด้า คาร์ส\เก็บพฤติกรรม\18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4369"/>
            <a:ext cx="4082517" cy="30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พี่เลี้ยง สอจร\กิจกรรม โครงการ ปี 60\มาตรการองค์กร\10 องค์กร\2 บ ฮอนด้า คาร์ส\เก็บพฤติกรรม\18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86" y="3284984"/>
            <a:ext cx="4706669" cy="35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ไปสำรวจพฤติกรรมการขับขี่ ของบุคลากรในองค์กร เพื่อเป็นข้อมูลเบื้องต้นก่อนดำเนินโครงการ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แขวงทางหลวงกาฬสินธุ์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170" name="Picture 2" descr="D:\พี่เลี้ยง สอจร\กิจกรรม โครงการ ปี 60\มาตรการองค์กร\10 องค์กร\5 แขวงทางหลวง\24 สค เก็บพฤติกรรม\288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74" y="211137"/>
            <a:ext cx="5462483" cy="307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พี่เลี้ยง สอจร\กิจกรรม โครงการ ปี 60\มาตรการองค์กร\10 องค์กร\5 แขวงทางหลวง\24 สค เก็บพฤติกรรม\288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32" y="3501008"/>
            <a:ext cx="56304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ไปสำรวจพฤติกรรมการขับขี่ ของบุคลากรในองค์กร เพื่อเป็นข้อมูลเบื้องต้นก่อนดำเนินโครงการ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วิทยาลัย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นาฎศิลป์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กาฬสินธุ์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194" name="Picture 2" descr="D:\พี่เลี้ยง สอจร\กิจกรรม โครงการ ปี 60\มาตรการองค์กร\10 องค์กร\6 ว นาฎศิลป์\เก็บพฤติกรรม\565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46" y="64126"/>
            <a:ext cx="5341927" cy="300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พี่เลี้ยง สอจร\กิจกรรม โครงการ ปี 60\มาตรการองค์กร\10 องค์กร\6 ว นาฎศิลป์\เก็บพฤติกรรม\565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61" y="3284984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ไปสำรวจพฤติกรรมการขับขี่ ของบุคลากรในองค์กร เพื่อเป็นข้อมูลเบื้องต้นก่อนดำเนินโครงการ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โรงเรียนร่องคำ 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อ.ร่องคำ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218" name="Picture 2" descr="D:\พี่เลี้ยง สอจร\กิจกรรม โครงการ ปี 60\มาตรการองค์กร\10 องค์กร\7รร ร่องคำ\เก็บพฤฟติกรรม\306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50" y="188640"/>
            <a:ext cx="55024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พี่เลี้ยง สอจร\กิจกรรม โครงการ ปี 60\มาตรการองค์กร\10 องค์กร\7รร ร่องคำ\เก็บพฤฟติกรรม\306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33486"/>
            <a:ext cx="5622453" cy="31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ไปสำรวจพฤติกรรมการขับขี่ ของบุคลากรในองค์กร เพื่อเป็นข้อมูลเบื้องต้นก่อนดำเนินโครงการ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บริษัท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สุพัฒน์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มอเตอร์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42" name="Picture 2" descr="D:\พี่เลี้ยง สอจร\กิจกรรม โครงการ ปี 60\มาตรการองค์กร\10 องค์กร\8 สุพัฒนมอเตอร์\28 สค เก็บข้อมูล\292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18" y="99986"/>
            <a:ext cx="5404078" cy="30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พี่เลี้ยง สอจร\กิจกรรม โครงการ ปี 60\มาตรการองค์กร\10 องค์กร\8 สุพัฒนมอเตอร์\28 สค เก็บข้อมูล\292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26" y="3356992"/>
            <a:ext cx="5960727" cy="33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คณะทำงานเดินทาง ไปอบรมให้ความรู้ การสร้างมาตรการองค์กรในการขับขี่ปลอดภัย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59" y="2492896"/>
            <a:ext cx="340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บริษัทฮอนด้าคาร์สกาฬสินธุ์</a:t>
            </a:r>
            <a:endParaRPr lang="th-TH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เมื่อ 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23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ส.ค.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60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1266" name="Picture 2" descr="D:\พี่เลี้ยง สอจร\กิจกรรม โครงการ ปี 60\มาตรการองค์กร\10 องค์กร\2 บ ฮอนด้า คาร์ส\23 สค ร่วมให้ความรู้\2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997"/>
            <a:ext cx="4663067" cy="34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พี่เลี้ยง สอจร\กิจกรรม โครงการ ปี 60\มาตรการองค์กร\10 องค์กร\2 บ ฮอนด้า คาร์ส\23 สค ร่วมให้ความรู้\2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3081"/>
            <a:ext cx="4278053" cy="32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318" y="4005064"/>
            <a:ext cx="410266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มาตรการองค์กรที่เกิดขึ้น คือ มีกฎองค์กร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-การสวมหมวกนิรภัยขณะขับขี่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-การคาดเข็มขัดนิรภัย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-การขับขี่ตามกฎจราจร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-มีเกณฑ์การลงโทษผู้ทำผิดกฎองค์กร</a:t>
            </a:r>
            <a:endParaRPr lang="en-US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5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คณะทำงานเดินทาง ไปอบรมให้ความรู้ การสร้างมาตรการองค์กรในการขับขี่ปลอดภัย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84" y="2111821"/>
            <a:ext cx="340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เทศบาลตำบลห้วยโพธิ์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</a:t>
            </a:r>
            <a:endParaRPr lang="en-US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เมื่อ 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13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มิ.ย.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60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2290" name="Picture 2" descr="D:\พี่เลี้ยง สอจร\กิจกรรม โครงการ ปี 60\มาตรการองค์กร\10 องค์กร\3 ทต ห้วยโพธิ์\ให้ความรู้ 13 มิย 60\486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46" y="188640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พี่เลี้ยง สอจร\กิจกรรม โครงการ ปี 60\มาตรการองค์กร\10 องค์กร\3 ทต ห้วยโพธิ์\ให้ความรู้ 13 มิย 60\486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773" y="3356992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005064"/>
            <a:ext cx="354083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มาตรการองค์กรที่เกิดขึ้น คือ มีกฎองค์กร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-การสวมหมวกนิรภัยขณะขับขี่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-การคาดเข็มขัดนิรภัย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-การขับขี่ตามกฎจราจร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-มีเกณฑ์การลงโทษผู้ทำผิดกฎองค์กร</a:t>
            </a:r>
            <a:endParaRPr lang="en-US" sz="24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7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คณะทำงานเดินทาง ไปอบรมให้ความรู้ การสร้างมาตรการองค์กรในการขับขี่ปลอดภัย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84" y="2149457"/>
            <a:ext cx="340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บริษัท 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ฟอร์ด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วี </a:t>
            </a:r>
            <a:r>
              <a:rPr lang="th-TH" dirty="0" err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อาร์</a:t>
            </a:r>
            <a:r>
              <a:rPr lang="th-TH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พี กาฬสินธุ์ </a:t>
            </a:r>
            <a:endParaRPr lang="th-TH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เมื่อ 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29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ส.ค.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60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3314" name="Picture 2" descr="D:\พี่เลี้ยง สอจร\กิจกรรม โครงการ ปี 60\มาตรการองค์กร\10 องค์กร\4 บ ฟอร์ด\ให้ความรู้\29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52" y="208356"/>
            <a:ext cx="5467422" cy="30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พี่เลี้ยง สอจร\กิจกรรม โครงการ ปี 60\มาตรการองค์กร\10 องค์กร\4 บ ฟอร์ด\ให้ความรู้\293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70" y="3483226"/>
            <a:ext cx="5662026" cy="31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285" y="3789040"/>
            <a:ext cx="356305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มาตรการองค์กรที่เกิดขึ้น คือ มีกฎองค์กร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-การสวมหมวกนิรภัยขณะขับขี่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-การคาดเข็มขัดนิรภัย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-การขับขี่ตามกฎจราจร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-มีเกณฑ์การลงโทษผู้ทำผิดกฎองค์กร</a:t>
            </a:r>
            <a:endParaRPr lang="en-US" sz="24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84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47664" y="394996"/>
            <a:ext cx="5832648" cy="707886"/>
          </a:xfrm>
          <a:prstGeom prst="rect">
            <a:avLst/>
          </a:prstGeom>
          <a:solidFill>
            <a:srgbClr val="000042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กิจกรรมที่ได้ดำเนินการ</a:t>
            </a:r>
            <a:r>
              <a:rPr lang="th-TH" sz="4000" b="1" dirty="0" smtClean="0">
                <a:solidFill>
                  <a:schemeClr val="bg1"/>
                </a:solidFill>
              </a:rPr>
              <a:t>แล้ว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113216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การประชุมคณะทำงาน</a:t>
            </a:r>
            <a:r>
              <a:rPr lang="th-TH" b="1" dirty="0">
                <a:solidFill>
                  <a:srgbClr val="FFFF00"/>
                </a:solidFill>
              </a:rPr>
              <a:t>โครงการสานพลังสร้างมาตรการองค์กรเพื่อความปลอดภัยทางถนนจังหวัด</a:t>
            </a:r>
            <a:r>
              <a:rPr lang="th-TH" b="1" dirty="0" smtClean="0">
                <a:solidFill>
                  <a:srgbClr val="FFFF00"/>
                </a:solidFill>
              </a:rPr>
              <a:t>กาฬสินธุ์ เพื่อหารือกำหนดแนวทางการดำเนินการ เมื่อวันที่ </a:t>
            </a:r>
            <a:r>
              <a:rPr lang="th-TH" b="1" dirty="0">
                <a:solidFill>
                  <a:srgbClr val="FFFF00"/>
                </a:solidFill>
              </a:rPr>
              <a:t>๑๗ พฤษภาคม ๒๕๖๐ ที่ ห้องประชุม </a:t>
            </a:r>
            <a:r>
              <a:rPr lang="th-TH" b="1" dirty="0" err="1">
                <a:solidFill>
                  <a:srgbClr val="FFFF00"/>
                </a:solidFill>
              </a:rPr>
              <a:t>ศปก.ภ.จว</a:t>
            </a:r>
            <a:r>
              <a:rPr lang="th-TH" b="1" dirty="0">
                <a:solidFill>
                  <a:srgbClr val="FFFF00"/>
                </a:solidFill>
              </a:rPr>
              <a:t>.กาฬสินธุ์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พี่เลี้ยง สอจร\กิจกรรม โครงการ ปี 60\มาตรการองค์กร\ประชุม ๑๗ พค\2799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92274"/>
            <a:ext cx="7227089" cy="40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คณะทำงานเดินทาง ไปอบรมให้ความรู้ การสร้างมาตรการองค์กรในการขับขี่ปลอดภัย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1908357"/>
            <a:ext cx="340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โรงเรียนร่องคำ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อ.ร่องคำ จ.กาฬสินธุ์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เมื่อ 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12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ก.ย.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60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4338" name="Picture 2" descr="D:\พี่เลี้ยง สอจร\กิจกรรม โครงการ ปี 60\มาตรการองค์กร\10 องค์กร\7รร ร่องคำ\บรรยาย รร ร่องคำ\58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19999"/>
            <a:ext cx="6011665" cy="33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พี่เลี้ยง สอจร\กิจกรรม โครงการ ปี 60\มาตรการองค์กร\10 องค์กร\7รร ร่องคำ\บรรยาย รร ร่องคำ\306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7218"/>
            <a:ext cx="5498618" cy="30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3501008"/>
            <a:ext cx="359359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มาตรการองค์กรที่เกิดขึ้น คือ มีกฎองค์กร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-การสวมหมวกนิรภัยขณะขับขี่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-การคาดเข็มขัดนิรภัย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-การขับขี่ตามกฎจราจร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-มีเกณฑ์การลงโทษผู้ทำผิดกฎองค์กร</a:t>
            </a:r>
            <a:endParaRPr lang="en-US" sz="24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8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คณะทำงานเดินทาง ไปอบรมให้ความรู้ การสร้างมาตรการองค์กรในการขับขี่ปลอดภัย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1765637"/>
            <a:ext cx="340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</a:t>
            </a:r>
            <a:r>
              <a:rPr lang="en-US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บริษัท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สุพัฒน์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มอเตอร์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เมื่อ 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28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ส.ค.</a:t>
            </a:r>
            <a:r>
              <a:rPr lang="en-US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60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5362" name="Picture 2" descr="D:\พี่เลี้ยง สอจร\กิจกรรม โครงการ ปี 60\มาตรการองค์กร\10 องค์กร\8 สุพัฒนมอเตอร์\28 สค ให้ความรู้\292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05" y="115675"/>
            <a:ext cx="5376200" cy="30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พี่เลี้ยง สอจร\กิจกรรม โครงการ ปี 60\มาตรการองค์กร\10 องค์กร\8 สุพัฒนมอเตอร์\28 สค ให้ความรู้\292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25" y="3284984"/>
            <a:ext cx="5963180" cy="3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12" y="3150632"/>
            <a:ext cx="2841506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มาตรการองค์กรที่เกิดขึ้น คือ มีกฎองค์กร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-การสวมหมวกนิรภัยขณะขับขี่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-การคาดเข็มขัดนิรภัย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-การขับขี่ตามกฎจราจร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-มีเกณฑ์การลงโทษผู้ทำผิดกฎองค์กร</a:t>
            </a:r>
            <a:endParaRPr lang="en-US" sz="24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00" y="5941088"/>
            <a:ext cx="642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การดำเนินการองค์กรมีความ</a:t>
            </a:r>
            <a:r>
              <a:rPr lang="th-TH" b="1" dirty="0" smtClean="0">
                <a:solidFill>
                  <a:srgbClr val="FF0000"/>
                </a:solidFill>
              </a:rPr>
              <a:t>มุ่งมั่นจะเป็นองค์กรต้นแบบ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404664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u="sng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องค์กร</a:t>
            </a:r>
            <a:r>
              <a:rPr lang="th-TH" sz="3200" b="1" u="sng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ที่เข้าร่วม</a:t>
            </a:r>
            <a:r>
              <a:rPr lang="th-TH" sz="3200" b="1" u="sng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โครงการฯ</a:t>
            </a:r>
            <a:r>
              <a:rPr lang="th-TH" sz="32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จังหวัด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คัดเลือกด้วย คณะทำงาน </a:t>
            </a:r>
            <a:r>
              <a:rPr lang="th-TH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ศปถ.จว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.ฯ โดยมี นายเธียรชัย </a:t>
            </a:r>
            <a:r>
              <a:rPr lang="th-TH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อัจฉริย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พันธุ์ รอง ผวจ.กาฬสินธุ์ ร่วมกับ สอจร.กาฬสินธุ์ เป็นคณะคัดเลือก มีจำ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นวน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แห่ง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ประกอบด้วย </a:t>
            </a:r>
            <a:endParaRPr lang="en-US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. แขวง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ทางหลวงกาฬสินธุ์ </a:t>
            </a:r>
          </a:p>
          <a:p>
            <a:pPr lvl="0"/>
            <a:r>
              <a:rPr lang="en-US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สาธารณสุขจังหวัดกาฬสินธุ์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3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บริษัท 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กาฬสินธุ์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ฮอนด้า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คาร์ส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จำกัด อ.เมือง จ.กาฬสินธุ์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บริษัท 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ฟอร์ด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วี 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อาร์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พี กาฬสินธุ์ อ.เมือง จ.กาฬสินธุ์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บริษัท 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อีซูซุ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กาฬสินธุ์ (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เฮียบ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หงวน</a:t>
            </a:r>
            <a:r>
              <a:rPr lang="th-TH" b="1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มิลเลอร์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อำเภอ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เมือง อำเภอเมืองกาฬสินธุ์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6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โรงเรียนมหาไชยพิทยาคม ต.แซงบาดาล อ.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สมเด็จ</a:t>
            </a:r>
            <a:endParaRPr lang="th-TH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7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โรงเรียนร่องคำ อ.ร่องคำ</a:t>
            </a:r>
            <a:endParaRPr lang="th-TH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8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เทศบาลตำบลห้วยโพธิ์ อ.เมืองกาฬสินธุ์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9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วิทยาลัย</a:t>
            </a:r>
            <a:r>
              <a:rPr lang="th-TH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นาฎศิลป์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กาฬสินธุ์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บริษัท </a:t>
            </a:r>
            <a:r>
              <a:rPr lang="th-TH" b="1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สุพัฒน์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มอเตอร์กาฬสินธุ์</a:t>
            </a:r>
          </a:p>
          <a:p>
            <a:pPr lvl="0"/>
            <a:endParaRPr lang="th-TH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06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7364" y="191683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schemeClr val="bg1"/>
                </a:solidFill>
              </a:rPr>
              <a:t>กิจกรรม</a:t>
            </a:r>
            <a:r>
              <a:rPr lang="th-TH" b="1" dirty="0">
                <a:solidFill>
                  <a:schemeClr val="bg1"/>
                </a:solidFill>
              </a:rPr>
              <a:t>ที่จะดำเนินการต่อไป </a:t>
            </a:r>
            <a:endParaRPr lang="th-TH" b="1" dirty="0" smtClean="0">
              <a:solidFill>
                <a:schemeClr val="bg1"/>
              </a:solidFill>
            </a:endParaRPr>
          </a:p>
          <a:p>
            <a:pPr lvl="0"/>
            <a:r>
              <a:rPr lang="th-TH" b="1" dirty="0" smtClean="0">
                <a:solidFill>
                  <a:schemeClr val="bg1"/>
                </a:solidFill>
              </a:rPr>
              <a:t>-การอบรมให้ความรู้ แก่บุลากร ให้ครบทุกองค์กร</a:t>
            </a:r>
          </a:p>
          <a:p>
            <a:pPr lvl="0"/>
            <a:r>
              <a:rPr lang="th-TH" b="1" dirty="0" smtClean="0">
                <a:solidFill>
                  <a:schemeClr val="bg1"/>
                </a:solidFill>
              </a:rPr>
              <a:t>-การทำข้อตกลง </a:t>
            </a:r>
            <a:r>
              <a:rPr lang="en-US" b="1" dirty="0" smtClean="0">
                <a:solidFill>
                  <a:schemeClr val="bg1"/>
                </a:solidFill>
              </a:rPr>
              <a:t>MOU</a:t>
            </a:r>
            <a:r>
              <a:rPr lang="th-TH" b="1" dirty="0" smtClean="0">
                <a:solidFill>
                  <a:schemeClr val="bg1"/>
                </a:solidFill>
              </a:rPr>
              <a:t> ร่วมระหว่างองค์กรกับ </a:t>
            </a:r>
            <a:r>
              <a:rPr lang="th-TH" b="1" dirty="0" err="1" smtClean="0">
                <a:solidFill>
                  <a:schemeClr val="bg1"/>
                </a:solidFill>
              </a:rPr>
              <a:t>ศปถ.จว</a:t>
            </a:r>
            <a:r>
              <a:rPr lang="th-TH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th-TH" b="1" dirty="0" smtClean="0">
                <a:solidFill>
                  <a:schemeClr val="bg1"/>
                </a:solidFill>
              </a:rPr>
              <a:t>-การจัดทำประกาศขององค์กร ให้ประชาชนทั่วไปได้รับทราบ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051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พี่เลี้ยง สอจร\กิจกรรม โครงการ ปี 60\มาตรการองค์กร\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938243" cy="67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051720" y="116632"/>
            <a:ext cx="5256584" cy="707886"/>
          </a:xfrm>
          <a:prstGeom prst="rect">
            <a:avLst/>
          </a:prstGeom>
          <a:solidFill>
            <a:srgbClr val="000042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กิจกรรมที่ได้ดำเนินการ</a:t>
            </a:r>
            <a:r>
              <a:rPr lang="th-TH" sz="4000" b="1" dirty="0" smtClean="0">
                <a:solidFill>
                  <a:schemeClr val="bg1"/>
                </a:solidFill>
              </a:rPr>
              <a:t>แล้ว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90872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ผวจ.กาฬสินธุ์  ลงนามหนังสือเชิญชวนองค์กรเข้าร่วมโครงการ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116632"/>
            <a:ext cx="3096344" cy="523220"/>
          </a:xfrm>
          <a:prstGeom prst="rect">
            <a:avLst/>
          </a:prstGeom>
          <a:solidFill>
            <a:srgbClr val="00004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กิจกรรมที่ได้ดำเนินการ</a:t>
            </a:r>
            <a:r>
              <a:rPr lang="th-TH" b="1" dirty="0" smtClean="0">
                <a:solidFill>
                  <a:schemeClr val="bg1"/>
                </a:solidFill>
              </a:rPr>
              <a:t>แล้ว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954" y="639852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พี่เลี้ยง สอจร\กิจกรรม โครงการ ปี 60\มาตรการองค์กร\10 องค์กร\2 บ ฮอนด้า คาร์ส\ประสานชวน\453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85949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พี่เลี้ยง สอจร\กิจกรรม โครงการ ปี 60\มาตรการองค์กร\10 องค์กร\2 บ ฮอนด้า คาร์ส\ประสานชวน\453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68" y="3356992"/>
            <a:ext cx="6059996" cy="34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12" y="3501008"/>
            <a:ext cx="2496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ที่ บริษัท 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ฮอนด้าคาร์ส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กาฬสินธุ์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พี่เลี้ยง สอจร\กิจกรรม โครงการ ปี 60\มาตรการองค์กร\10 องค์กร\1 บ อีซูซุ\ประสานชวน\2461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93" y="188640"/>
            <a:ext cx="53744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D:\พี่เลี้ยง สอจร\กิจกรรม โครงการ ปี 60\มาตรการองค์กร\10 องค์กร\1 บ อีซูซุ\ประสานชวน\246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71" y="3356992"/>
            <a:ext cx="57583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312" y="3501008"/>
            <a:ext cx="283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บริษัท 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อีซูซุ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เฮียบ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หงวนกาฬสินธุ์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</a:t>
            </a:r>
            <a:r>
              <a:rPr lang="th-TH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บริษัท </a:t>
            </a:r>
            <a:r>
              <a:rPr lang="th-TH" dirty="0" err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ฟอร์ด</a:t>
            </a:r>
            <a:r>
              <a:rPr lang="th-TH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วี </a:t>
            </a:r>
            <a:r>
              <a:rPr lang="th-TH" dirty="0" err="1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อาร์</a:t>
            </a:r>
            <a:r>
              <a:rPr lang="th-TH" dirty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พี 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098" name="Picture 2" descr="D:\พี่เลี้ยง สอจร\กิจกรรม โครงการ ปี 60\มาตรการองค์กร\10 องค์กร\4 บ ฟอร์ด\ประสานชวน\2461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994319" cy="29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พี่เลี้ยง สอจร\กิจกรรม โครงการ ปี 60\มาตรการองค์กร\10 องค์กร\4 บ ฟอร์ด\ประสานชวน\2461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99" y="3501008"/>
            <a:ext cx="5009456" cy="296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เทศบาลตำบลห้วยโพธิ์ 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 descr="D:\พี่เลี้ยง สอจร\กิจกรรม โครงการ ปี 60\มาตรการองค์กร\10 องค์กร\3 ทต ห้วยโพธิ์\พบและเชิญ 5 พ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90" y="3010999"/>
            <a:ext cx="4973825" cy="37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พี่เลี้ยง สอจร\กิจกรรม โครงการ ปี 60\มาตรการองค์กร\10 องค์กร\3 ทต ห้วยโพธิ์\ประชุมกับนายก ห้วยโพธิ์\464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91" y="116632"/>
            <a:ext cx="49925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แขวงทางหลวงกาฬสินธุ์ 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50" name="Picture 2" descr="D:\พี่เลี้ยง สอจร\กิจกรรม โครงการ ปี 60\มาตรการองค์กร\10 องค์กร\5 แขวงทางหลวง\24 สค เก็บพฤติกรรม\288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22" y="260648"/>
            <a:ext cx="537449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พี่เลี้ยง สอจร\กิจกรรม โครงการ ปี 60\มาตรการองค์กร\10 องค์กร\5 แขวงทางหลวง\24 สค เก็บพฤติกรรม\288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16" y="3573016"/>
            <a:ext cx="5336901" cy="30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4" y="260648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คณะทำงานร่วมเดินทาง ไปพบผู้บริหารขององค์กร เพื่อประสาน และเพื่อชี้แจงโครงการ -แนวทางดำเนินการ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12" y="3501008"/>
            <a:ext cx="3407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ที่ วิทยาลัย</a:t>
            </a:r>
            <a:r>
              <a:rPr lang="th-TH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นาฎศิลป์</a:t>
            </a:r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กาฬสินธุ์ </a:t>
            </a:r>
          </a:p>
          <a:p>
            <a:r>
              <a:rPr lang="th-TH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อ.เมือง จ.กาฬสินธุ์ </a:t>
            </a:r>
            <a:endParaRPr lang="en-US" dirty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 descr="D:\พี่เลี้ยง สอจร\กิจกรรม โครงการ ปี 60\มาตรการองค์กร\10 องค์กร\6 ว นาฎศิลป์\ประสานชวน\29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43" y="44624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พี่เลี้ยง สอจร\กิจกรรม โครงการ ปี 60\มาตรการองค์กร\10 องค์กร\6 ว นาฎศิลป์\ประสานชวน\29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43" y="3428999"/>
            <a:ext cx="4524151" cy="33931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909</Words>
  <Application>Microsoft Office PowerPoint</Application>
  <PresentationFormat>นำเสนอทางหน้าจอ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41</cp:revision>
  <dcterms:created xsi:type="dcterms:W3CDTF">2017-10-13T14:49:03Z</dcterms:created>
  <dcterms:modified xsi:type="dcterms:W3CDTF">2017-10-16T08:25:51Z</dcterms:modified>
</cp:coreProperties>
</file>